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56" r:id="rId5"/>
  </p:sldIdLst>
  <p:sldSz cx="32918400" cy="21945600"/>
  <p:notesSz cx="6858000" cy="9144000"/>
  <p:defaultTextStyle>
    <a:defPPr>
      <a:defRPr lang="en-US"/>
    </a:defPPr>
    <a:lvl1pPr marL="0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1pPr>
    <a:lvl2pPr marL="783755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2pPr>
    <a:lvl3pPr marL="1567510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3pPr>
    <a:lvl4pPr marL="2351266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4pPr>
    <a:lvl5pPr marL="3135021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5pPr>
    <a:lvl6pPr marL="3918776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6pPr>
    <a:lvl7pPr marL="4702531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7pPr>
    <a:lvl8pPr marL="5486286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8pPr>
    <a:lvl9pPr marL="6270041" algn="l" defTabSz="1567510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15"/>
    <p:restoredTop sz="94663"/>
  </p:normalViewPr>
  <p:slideViewPr>
    <p:cSldViewPr>
      <p:cViewPr varScale="1">
        <p:scale>
          <a:sx n="36" d="100"/>
          <a:sy n="36" d="100"/>
        </p:scale>
        <p:origin x="1224" y="296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7BD97-90D8-3541-9414-B17D17D02539}" type="datetimeFigureOut">
              <a:rPr lang="en-US" smtClean="0"/>
              <a:t>1/2/19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2DB95-ECDB-0847-8712-29974AF33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69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Print t</a:t>
            </a:r>
            <a:r>
              <a:rPr lang="en-US" baseline="0" dirty="0"/>
              <a:t>his p</a:t>
            </a:r>
            <a:r>
              <a:rPr lang="en-US" dirty="0"/>
              <a:t>oster file </a:t>
            </a:r>
            <a:r>
              <a:rPr lang="en-US" b="1" dirty="0"/>
              <a:t>at 200% SCALE </a:t>
            </a:r>
            <a:r>
              <a:rPr lang="en-US" dirty="0"/>
              <a:t>to result in a physical print measuring 72” wide x 48” tall.</a:t>
            </a:r>
            <a:r>
              <a:rPr lang="en-US" baseline="0" dirty="0"/>
              <a:t> All type size notations shown above are based on the final printed size of the poster.</a:t>
            </a:r>
          </a:p>
          <a:p>
            <a:r>
              <a:rPr lang="en-US" baseline="0" dirty="0"/>
              <a:t>• Contact Digital Duplicating (375-2969, http://</a:t>
            </a:r>
            <a:r>
              <a:rPr lang="en-US" baseline="0" dirty="0" err="1"/>
              <a:t>digitalduplicating.pnl.gov</a:t>
            </a:r>
            <a:r>
              <a:rPr lang="en-US" baseline="0" dirty="0"/>
              <a:t>) to order poster printing and finishing services for your completed poster design.</a:t>
            </a:r>
          </a:p>
          <a:p>
            <a:r>
              <a:rPr lang="en-US" baseline="0" dirty="0"/>
              <a:t>• Remember to have your poster cleared for public display/distribution through the Information Release system (http://</a:t>
            </a:r>
            <a:r>
              <a:rPr lang="en-US" baseline="0" dirty="0" err="1"/>
              <a:t>informationrelease.pnl.gov</a:t>
            </a:r>
            <a:r>
              <a:rPr lang="en-US" baseline="0" dirty="0"/>
              <a:t>).</a:t>
            </a:r>
          </a:p>
          <a:p>
            <a:r>
              <a:rPr lang="en-US" baseline="0" dirty="0"/>
              <a:t>• Sidebar “About PNNL” box is considered optional, and can be removed if space is needed for technical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2DB95-ECDB-0847-8712-29974AF33C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9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x48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059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2918400" cy="21945600"/>
          </a:xfrm>
          <a:prstGeom prst="rect">
            <a:avLst/>
          </a:prstGeom>
          <a:noFill/>
          <a:ln w="6350">
            <a:solidFill>
              <a:schemeClr val="bg1">
                <a:lumMod val="5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45ECAE-6A92-7645-BDEF-DDE970EAFB4A}"/>
              </a:ext>
            </a:extLst>
          </p:cNvPr>
          <p:cNvGrpSpPr/>
          <p:nvPr userDrawn="1"/>
        </p:nvGrpSpPr>
        <p:grpSpPr>
          <a:xfrm>
            <a:off x="0" y="0"/>
            <a:ext cx="32918400" cy="21945600"/>
            <a:chOff x="0" y="0"/>
            <a:chExt cx="32918400" cy="21945600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0" y="0"/>
              <a:ext cx="32918400" cy="21945600"/>
              <a:chOff x="0" y="0"/>
              <a:chExt cx="32918400" cy="21945600"/>
            </a:xfrm>
          </p:grpSpPr>
          <p:pic>
            <p:nvPicPr>
              <p:cNvPr id="2" name="Picture 1" descr="PNNL_Poster_Stripe_72x48.jpg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75400" y="0"/>
                <a:ext cx="1143000" cy="21945600"/>
              </a:xfrm>
              <a:prstGeom prst="rect">
                <a:avLst/>
              </a:prstGeom>
            </p:spPr>
          </p:pic>
          <p:pic>
            <p:nvPicPr>
              <p:cNvPr id="3" name="Picture 2" descr="PNNL_Poster_Header_72x48.jpg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2918400" cy="370332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685915-5A5F-464D-B5D6-926D8C2ADD89}"/>
                </a:ext>
              </a:extLst>
            </p:cNvPr>
            <p:cNvGrpSpPr/>
            <p:nvPr userDrawn="1"/>
          </p:nvGrpSpPr>
          <p:grpSpPr>
            <a:xfrm>
              <a:off x="914400" y="429768"/>
              <a:ext cx="32004000" cy="20960494"/>
              <a:chOff x="914400" y="429768"/>
              <a:chExt cx="32004000" cy="2096049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9E057A4-50CC-3F41-9F66-EAFEF16C6F84}"/>
                  </a:ext>
                </a:extLst>
              </p:cNvPr>
              <p:cNvGrpSpPr/>
              <p:nvPr userDrawn="1"/>
            </p:nvGrpSpPr>
            <p:grpSpPr>
              <a:xfrm>
                <a:off x="914400" y="20116800"/>
                <a:ext cx="32004000" cy="1273462"/>
                <a:chOff x="914400" y="20116800"/>
                <a:chExt cx="32004000" cy="1273462"/>
              </a:xfrm>
            </p:grpSpPr>
            <p:cxnSp>
              <p:nvCxnSpPr>
                <p:cNvPr id="8" name="Straight Connector 7"/>
                <p:cNvCxnSpPr/>
                <p:nvPr userDrawn="1"/>
              </p:nvCxnSpPr>
              <p:spPr>
                <a:xfrm>
                  <a:off x="914400" y="20116800"/>
                  <a:ext cx="32004000" cy="0"/>
                </a:xfrm>
                <a:prstGeom prst="line">
                  <a:avLst/>
                </a:prstGeom>
                <a:ln w="50800">
                  <a:gradFill flip="none" rotWithShape="1">
                    <a:gsLst>
                      <a:gs pos="0">
                        <a:srgbClr val="B2B3B5"/>
                      </a:gs>
                      <a:gs pos="100000">
                        <a:srgbClr val="707276"/>
                      </a:gs>
                    </a:gsLst>
                    <a:lin ang="0" scaled="1"/>
                    <a:tileRect/>
                  </a:gra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71523E-E69E-CE4C-A73D-F77A26AC37ED}"/>
                    </a:ext>
                  </a:extLst>
                </p:cNvPr>
                <p:cNvGrpSpPr/>
                <p:nvPr userDrawn="1"/>
              </p:nvGrpSpPr>
              <p:grpSpPr>
                <a:xfrm>
                  <a:off x="914400" y="20716875"/>
                  <a:ext cx="30226000" cy="673387"/>
                  <a:chOff x="914400" y="20716875"/>
                  <a:chExt cx="30226000" cy="673387"/>
                </a:xfrm>
              </p:grpSpPr>
              <p:pic>
                <p:nvPicPr>
                  <p:cNvPr id="9" name="Picture 8"/>
                  <p:cNvPicPr>
                    <a:picLocks noChangeAspect="1"/>
                  </p:cNvPicPr>
                  <p:nvPr userDrawn="1"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14400" y="20716875"/>
                    <a:ext cx="1968500" cy="546100"/>
                  </a:xfrm>
                  <a:prstGeom prst="rect">
                    <a:avLst/>
                  </a:prstGeom>
                </p:spPr>
              </p:pic>
              <p:pic>
                <p:nvPicPr>
                  <p:cNvPr id="5" name="Picture 4"/>
                  <p:cNvPicPr>
                    <a:picLocks noChangeAspect="1"/>
                  </p:cNvPicPr>
                  <p:nvPr userDrawn="1"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203400" y="20831462"/>
                    <a:ext cx="3937000" cy="5588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5B212A4-D8E2-8844-A2C5-5C3F5E3A27E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69360" y="429768"/>
                <a:ext cx="2859158" cy="27980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846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1567510" rtl="0" eaLnBrk="1" latinLnBrk="0" hangingPunct="1">
        <a:spcBef>
          <a:spcPct val="0"/>
        </a:spcBef>
        <a:buNone/>
        <a:defRPr sz="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7817" indent="-587817" algn="l" defTabSz="1567510" rtl="0" eaLnBrk="1" latinLnBrk="0" hangingPunct="1">
        <a:spcBef>
          <a:spcPct val="20000"/>
        </a:spcBef>
        <a:buFont typeface="Arial" pitchFamily="34" charset="0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1pPr>
      <a:lvl2pPr marL="1273602" indent="-489847" algn="l" defTabSz="1567510" rtl="0" eaLnBrk="1" latinLnBrk="0" hangingPunct="1">
        <a:spcBef>
          <a:spcPct val="20000"/>
        </a:spcBef>
        <a:buFont typeface="Arial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959388" indent="-391878" algn="l" defTabSz="1567510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43" indent="-391878" algn="l" defTabSz="1567510" rtl="0" eaLnBrk="1" latinLnBrk="0" hangingPunct="1">
        <a:spcBef>
          <a:spcPct val="20000"/>
        </a:spcBef>
        <a:buFont typeface="Arial" pitchFamily="34" charset="0"/>
        <a:buChar char="–"/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26898" indent="-391878" algn="l" defTabSz="1567510" rtl="0" eaLnBrk="1" latinLnBrk="0" hangingPunct="1">
        <a:spcBef>
          <a:spcPct val="20000"/>
        </a:spcBef>
        <a:buFont typeface="Arial" pitchFamily="34" charset="0"/>
        <a:buChar char="»"/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310653" indent="-391878" algn="l" defTabSz="1567510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094408" indent="-391878" algn="l" defTabSz="1567510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5878164" indent="-391878" algn="l" defTabSz="1567510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6661919" indent="-391878" algn="l" defTabSz="1567510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55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67510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351266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35021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18776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702531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286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270041" algn="l" defTabSz="1567510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1149350"/>
            <a:ext cx="19082147" cy="1708160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rial"/>
                <a:cs typeface="Arial"/>
              </a:rPr>
              <a:t>Optimal Protein Reclamation with </a:t>
            </a:r>
            <a:r>
              <a:rPr lang="en-US" sz="7200" b="1" dirty="0" err="1">
                <a:solidFill>
                  <a:schemeClr val="bg1"/>
                </a:solidFill>
                <a:latin typeface="Arial"/>
                <a:cs typeface="Arial"/>
              </a:rPr>
              <a:t>MaxMass</a:t>
            </a:r>
            <a:endParaRPr lang="en-US" sz="7200" b="1" baseline="0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3600" baseline="0" dirty="0">
                <a:solidFill>
                  <a:schemeClr val="bg1"/>
                </a:solidFill>
                <a:latin typeface="Arial"/>
                <a:cs typeface="Arial"/>
              </a:rPr>
              <a:t>Jeremy Zucker, Neeraj Kumar, Jeremy Teuton</a:t>
            </a:r>
            <a:endParaRPr lang="en-US"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2057400" y="19431000"/>
            <a:ext cx="4572000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File Name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 //</a:t>
            </a:r>
            <a:r>
              <a:rPr lang="en-US" sz="600" baseline="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 File Date 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 //  PNNL-SA-#####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172875-D527-417F-91C2-313C750BB90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0" y="20269200"/>
            <a:ext cx="1823720" cy="1327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D2CAF-DFEF-BE45-B74C-418AA8523A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97"/>
          <a:stretch/>
        </p:blipFill>
        <p:spPr>
          <a:xfrm>
            <a:off x="1600200" y="13563600"/>
            <a:ext cx="7772400" cy="556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4D8B8B-051E-EE44-8750-3AD081B908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0"/>
          <a:stretch/>
        </p:blipFill>
        <p:spPr>
          <a:xfrm rot="16200000">
            <a:off x="16064752" y="5255384"/>
            <a:ext cx="4670016" cy="16530320"/>
          </a:xfrm>
          <a:prstGeom prst="rect">
            <a:avLst/>
          </a:prstGeom>
        </p:spPr>
      </p:pic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478691F-3B9F-284E-8082-E335A71E45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7" y="7197279"/>
            <a:ext cx="11853216" cy="28611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96915A-9CA6-0B40-BDE7-E97451A50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520" y="5137150"/>
            <a:ext cx="7990779" cy="56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946C3A-000D-4DDD-A4BE-E7280EDC0F16}">
  <ds:schemaRefs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496A8C0-BD21-473C-B083-3D3C57B2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588578-A305-4256-BDAB-0FF2A99CBB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141</Words>
  <Application>Microsoft Macintosh PowerPoint</Application>
  <PresentationFormat>Custom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Zucker, Jeremy D</cp:lastModifiedBy>
  <cp:revision>33</cp:revision>
  <dcterms:created xsi:type="dcterms:W3CDTF">2012-11-30T02:20:55Z</dcterms:created>
  <dcterms:modified xsi:type="dcterms:W3CDTF">2019-01-03T17:39:10Z</dcterms:modified>
</cp:coreProperties>
</file>